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4AB3-56B5-46E7-9331-8B2D03FD8D5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59C4E-2938-491E-950F-7425C5BEDE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77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424936" cy="3528391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</a:t>
            </a:r>
            <a:br>
              <a:rPr lang="ru-RU" dirty="0" smtClean="0"/>
            </a:br>
            <a:r>
              <a:rPr lang="ru-RU" dirty="0" smtClean="0"/>
              <a:t> предметно-пространственная среда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«Звёздочка»</a:t>
            </a:r>
            <a:endParaRPr lang="ru-RU" dirty="0"/>
          </a:p>
        </p:txBody>
      </p:sp>
      <p:pic>
        <p:nvPicPr>
          <p:cNvPr id="9218" name="Picture 2" descr="C:\Users\Asus_N53S\Desktop\фото през\DSC_0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869160"/>
            <a:ext cx="2516027" cy="167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Asus_N53S\Desktop\фото през\DSC_0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836712"/>
            <a:ext cx="270750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sus_N53S\Desktop\фото през\DSC_0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36712"/>
            <a:ext cx="2838047" cy="188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sus_N53S\Desktop\фото през\DSC_0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700808"/>
            <a:ext cx="2119119" cy="1408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Asus_N53S\Desktop\фото през\DSC_0615.JPG"/>
          <p:cNvPicPr>
            <a:picLocks noChangeAspect="1" noChangeArrowheads="1"/>
          </p:cNvPicPr>
          <p:nvPr/>
        </p:nvPicPr>
        <p:blipFill>
          <a:blip r:embed="rId7" cstate="print"/>
          <a:srcRect l="9838"/>
          <a:stretch>
            <a:fillRect/>
          </a:stretch>
        </p:blipFill>
        <p:spPr bwMode="auto">
          <a:xfrm>
            <a:off x="179512" y="2924944"/>
            <a:ext cx="2892229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Asus_N53S\Desktop\фото през\20210603_113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068960"/>
            <a:ext cx="1979712" cy="263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Users\Asus_N53S\Desktop\фото през\20210603_113522.jpg"/>
          <p:cNvPicPr>
            <a:picLocks noChangeAspect="1" noChangeArrowheads="1"/>
          </p:cNvPicPr>
          <p:nvPr/>
        </p:nvPicPr>
        <p:blipFill>
          <a:blip r:embed="rId9" cstate="print"/>
          <a:srcRect l="6688" t="17450" r="2751" b="9051"/>
          <a:stretch>
            <a:fillRect/>
          </a:stretch>
        </p:blipFill>
        <p:spPr bwMode="auto">
          <a:xfrm>
            <a:off x="3563888" y="3284984"/>
            <a:ext cx="2448272" cy="149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Users\Asus_N53S\Downloads\DSC_26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5013176"/>
            <a:ext cx="2304832" cy="153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«Радуга»</a:t>
            </a:r>
            <a:endParaRPr lang="ru-RU" dirty="0"/>
          </a:p>
        </p:txBody>
      </p:sp>
      <p:pic>
        <p:nvPicPr>
          <p:cNvPr id="8195" name="Picture 3" descr="C:\Users\Asus_N53S\Desktop\фото през\DSC_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349016" cy="222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sus_N53S\Desktop\фото през\DSC_0607.JPG"/>
          <p:cNvPicPr>
            <a:picLocks noChangeAspect="1" noChangeArrowheads="1"/>
          </p:cNvPicPr>
          <p:nvPr/>
        </p:nvPicPr>
        <p:blipFill>
          <a:blip r:embed="rId4" cstate="print"/>
          <a:srcRect l="49390"/>
          <a:stretch>
            <a:fillRect/>
          </a:stretch>
        </p:blipFill>
        <p:spPr bwMode="auto">
          <a:xfrm>
            <a:off x="3707904" y="692696"/>
            <a:ext cx="1905976" cy="250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Asus_N53S\Desktop\фото през\DSC_0608.JPG"/>
          <p:cNvPicPr>
            <a:picLocks noChangeAspect="1" noChangeArrowheads="1"/>
          </p:cNvPicPr>
          <p:nvPr/>
        </p:nvPicPr>
        <p:blipFill>
          <a:blip r:embed="rId5" cstate="print"/>
          <a:srcRect r="35135"/>
          <a:stretch>
            <a:fillRect/>
          </a:stretch>
        </p:blipFill>
        <p:spPr bwMode="auto">
          <a:xfrm>
            <a:off x="179512" y="3573016"/>
            <a:ext cx="210745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Asus_N53S\Desktop\фото през\20210603_113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212976"/>
            <a:ext cx="2291747" cy="171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Asus_N53S\Desktop\фото през\20210603_113413.jpg"/>
          <p:cNvPicPr>
            <a:picLocks noChangeAspect="1" noChangeArrowheads="1"/>
          </p:cNvPicPr>
          <p:nvPr/>
        </p:nvPicPr>
        <p:blipFill>
          <a:blip r:embed="rId7" cstate="print"/>
          <a:srcRect l="3538" r="9051"/>
          <a:stretch>
            <a:fillRect/>
          </a:stretch>
        </p:blipFill>
        <p:spPr bwMode="auto">
          <a:xfrm>
            <a:off x="2483768" y="4819136"/>
            <a:ext cx="2376263" cy="203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C:\Users\Asus_N53S\Downloads\DSC_26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212976"/>
            <a:ext cx="1980864" cy="131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 descr="C:\Users\Asus_N53S\Downloads\DSC_25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24744"/>
            <a:ext cx="33573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 descr="C:\Users\Asus_N53S\Downloads\DSC_25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941168"/>
            <a:ext cx="2555776" cy="169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«Колобок»</a:t>
            </a:r>
            <a:endParaRPr lang="ru-RU" dirty="0"/>
          </a:p>
        </p:txBody>
      </p:sp>
      <p:pic>
        <p:nvPicPr>
          <p:cNvPr id="10243" name="Picture 3" descr="C:\Users\Asus_N53S\Desktop\фото през\DSC_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626631" cy="174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Asus_N53S\Desktop\фото през\DSC_0593.JPG"/>
          <p:cNvPicPr>
            <a:picLocks noChangeAspect="1" noChangeArrowheads="1"/>
          </p:cNvPicPr>
          <p:nvPr/>
        </p:nvPicPr>
        <p:blipFill>
          <a:blip r:embed="rId4" cstate="print"/>
          <a:srcRect l="12988"/>
          <a:stretch>
            <a:fillRect/>
          </a:stretch>
        </p:blipFill>
        <p:spPr bwMode="auto">
          <a:xfrm>
            <a:off x="5868144" y="764704"/>
            <a:ext cx="3059832" cy="233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Asus_N53S\Desktop\теремок\20210525_092034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916832"/>
            <a:ext cx="1787691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Users\Asus_N53S\Desktop\фото през\DSC_0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29241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:\Users\Asus_N53S\Downloads\DSC_2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3820" y="3933056"/>
            <a:ext cx="3384156" cy="225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C:\Users\Asus_N53S\Downloads\DSC_25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980728"/>
            <a:ext cx="2514299" cy="16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 descr="C:\Users\Asus_N53S\Downloads\DSC_253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996952"/>
            <a:ext cx="2232248" cy="148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C:\Users\Asus_N53S\Downloads\20200826_0818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941168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«Ромашка»</a:t>
            </a:r>
            <a:endParaRPr lang="ru-RU" dirty="0"/>
          </a:p>
        </p:txBody>
      </p:sp>
      <p:pic>
        <p:nvPicPr>
          <p:cNvPr id="2050" name="Picture 2" descr="C:\Users\Asus_N53S\Desktop\фото през\20210602_130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068960"/>
            <a:ext cx="265178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sus_N53S\Desktop\фото през\20210602_130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sus_N53S\Desktop\фото през\20210602_1309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92696"/>
            <a:ext cx="3024336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Asus_N53S\Desktop\фото през\DSC_0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3380699" cy="2247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Asus_N53S\Downloads\DSC_2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492896"/>
            <a:ext cx="2808092" cy="186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Asus_N53S\Downloads\DSC_2473 (1).JPG"/>
          <p:cNvPicPr>
            <a:picLocks noChangeAspect="1" noChangeArrowheads="1"/>
          </p:cNvPicPr>
          <p:nvPr/>
        </p:nvPicPr>
        <p:blipFill>
          <a:blip r:embed="rId8" cstate="print"/>
          <a:srcRect l="3538" t="12100" r="10626"/>
          <a:stretch>
            <a:fillRect/>
          </a:stretch>
        </p:blipFill>
        <p:spPr bwMode="auto">
          <a:xfrm>
            <a:off x="4169190" y="4869160"/>
            <a:ext cx="2419033" cy="164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«Солнышко»</a:t>
            </a:r>
            <a:endParaRPr lang="ru-RU" dirty="0"/>
          </a:p>
        </p:txBody>
      </p:sp>
      <p:pic>
        <p:nvPicPr>
          <p:cNvPr id="3074" name="Picture 2" descr="C:\Users\Asus_N53S\Desktop\фото през\20210602_145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9348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sus_N53S\Desktop\фото през\20210602_145337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sus_N53S\Desktop\фото през\20210602_145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052736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sus_N53S\Desktop\фото през\20210602_145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068960"/>
            <a:ext cx="2195736" cy="164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sus_N53S\Desktop\фото през\DSC_0572.JPG"/>
          <p:cNvPicPr>
            <a:picLocks noChangeAspect="1" noChangeArrowheads="1"/>
          </p:cNvPicPr>
          <p:nvPr/>
        </p:nvPicPr>
        <p:blipFill>
          <a:blip r:embed="rId7" cstate="print"/>
          <a:srcRect r="4326"/>
          <a:stretch>
            <a:fillRect/>
          </a:stretch>
        </p:blipFill>
        <p:spPr bwMode="auto">
          <a:xfrm>
            <a:off x="3419872" y="4725144"/>
            <a:ext cx="2664296" cy="1851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Asus_N53S\Downloads\DSC_26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996952"/>
            <a:ext cx="22743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Asus_N53S\Downloads\DSC_24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941168"/>
            <a:ext cx="2339752" cy="155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Asus_N53S\Downloads\DSC_246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869160"/>
            <a:ext cx="2514299" cy="16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«Почемучки»</a:t>
            </a:r>
            <a:endParaRPr lang="ru-RU" dirty="0"/>
          </a:p>
        </p:txBody>
      </p:sp>
      <p:pic>
        <p:nvPicPr>
          <p:cNvPr id="4098" name="Picture 2" descr="C:\Users\Asus_N53S\Desktop\фото през\DSC_0556.JPG"/>
          <p:cNvPicPr>
            <a:picLocks noChangeAspect="1" noChangeArrowheads="1"/>
          </p:cNvPicPr>
          <p:nvPr/>
        </p:nvPicPr>
        <p:blipFill>
          <a:blip r:embed="rId3" cstate="print"/>
          <a:srcRect l="12201"/>
          <a:stretch>
            <a:fillRect/>
          </a:stretch>
        </p:blipFill>
        <p:spPr bwMode="auto">
          <a:xfrm>
            <a:off x="251520" y="764704"/>
            <a:ext cx="3024336" cy="229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sus_N53S\Desktop\фото през\DSC_0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996952"/>
            <a:ext cx="2624902" cy="174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sus_N53S\Desktop\фото през\DSC_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836712"/>
            <a:ext cx="1440160" cy="216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sus_N53S\Desktop\фото през\DSC_05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0101" y="692696"/>
            <a:ext cx="3813899" cy="253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Asus_N53S\Desktop\фото през\DSC_0562.JPG"/>
          <p:cNvPicPr>
            <a:picLocks noChangeAspect="1" noChangeArrowheads="1"/>
          </p:cNvPicPr>
          <p:nvPr/>
        </p:nvPicPr>
        <p:blipFill>
          <a:blip r:embed="rId7" cstate="print"/>
          <a:srcRect b="7362"/>
          <a:stretch>
            <a:fillRect/>
          </a:stretch>
        </p:blipFill>
        <p:spPr bwMode="auto">
          <a:xfrm>
            <a:off x="611560" y="4869160"/>
            <a:ext cx="2808312" cy="172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Asus_N53S\Downloads\DSC_26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3140968"/>
            <a:ext cx="2730899" cy="181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Asus_N53S\Downloads\DSC_25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725144"/>
            <a:ext cx="2514299" cy="167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«Колосок»</a:t>
            </a:r>
            <a:endParaRPr lang="ru-RU" dirty="0"/>
          </a:p>
        </p:txBody>
      </p:sp>
      <p:pic>
        <p:nvPicPr>
          <p:cNvPr id="5122" name="Picture 2" descr="C:\Users\Asus_N53S\Desktop\фото през\DSC_0566.JPG"/>
          <p:cNvPicPr>
            <a:picLocks noChangeAspect="1" noChangeArrowheads="1"/>
          </p:cNvPicPr>
          <p:nvPr/>
        </p:nvPicPr>
        <p:blipFill>
          <a:blip r:embed="rId3" cstate="print"/>
          <a:srcRect r="11413"/>
          <a:stretch>
            <a:fillRect/>
          </a:stretch>
        </p:blipFill>
        <p:spPr bwMode="auto">
          <a:xfrm>
            <a:off x="251520" y="836712"/>
            <a:ext cx="3168352" cy="237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sus_N53S\Desktop\фото през\DSC_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2209061" cy="332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sus_N53S\Desktop\фото през\DSC_0563.JPG"/>
          <p:cNvPicPr>
            <a:picLocks noChangeAspect="1" noChangeArrowheads="1"/>
          </p:cNvPicPr>
          <p:nvPr/>
        </p:nvPicPr>
        <p:blipFill>
          <a:blip r:embed="rId5" cstate="print"/>
          <a:srcRect l="3538"/>
          <a:stretch>
            <a:fillRect/>
          </a:stretch>
        </p:blipFill>
        <p:spPr bwMode="auto">
          <a:xfrm>
            <a:off x="3491880" y="3068960"/>
            <a:ext cx="261170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Asus_N53S\Downloads\DSC_2452.JPG"/>
          <p:cNvPicPr>
            <a:picLocks noChangeAspect="1" noChangeArrowheads="1"/>
          </p:cNvPicPr>
          <p:nvPr/>
        </p:nvPicPr>
        <p:blipFill>
          <a:blip r:embed="rId6" cstate="print"/>
          <a:srcRect l="7476" r="5113"/>
          <a:stretch>
            <a:fillRect/>
          </a:stretch>
        </p:blipFill>
        <p:spPr bwMode="auto">
          <a:xfrm>
            <a:off x="6372200" y="764704"/>
            <a:ext cx="2481780" cy="188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Asus_N53S\Downloads\DSC_2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924944"/>
            <a:ext cx="2304832" cy="1532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Asus_N53S\Downloads\DSC_24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725144"/>
            <a:ext cx="288291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Users\Asus_N53S\Downloads\DSC_2454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941168"/>
            <a:ext cx="2557148" cy="170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C:\Users\Asus_N53S\Downloads\DSC_2446.JPG"/>
          <p:cNvPicPr>
            <a:picLocks noChangeAspect="1" noChangeArrowheads="1"/>
          </p:cNvPicPr>
          <p:nvPr/>
        </p:nvPicPr>
        <p:blipFill>
          <a:blip r:embed="rId10" cstate="print"/>
          <a:srcRect l="15350"/>
          <a:stretch>
            <a:fillRect/>
          </a:stretch>
        </p:blipFill>
        <p:spPr bwMode="auto">
          <a:xfrm>
            <a:off x="3491880" y="836712"/>
            <a:ext cx="2699791" cy="212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Users\Asus_N53S\Desktop\фото през\DSC_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2664296" cy="177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sus_N53S\Desktop\фото през\DSC_0539.JPG"/>
          <p:cNvPicPr>
            <a:picLocks noChangeAspect="1" noChangeArrowheads="1"/>
          </p:cNvPicPr>
          <p:nvPr/>
        </p:nvPicPr>
        <p:blipFill>
          <a:blip r:embed="rId4" cstate="print"/>
          <a:srcRect l="5901"/>
          <a:stretch>
            <a:fillRect/>
          </a:stretch>
        </p:blipFill>
        <p:spPr bwMode="auto">
          <a:xfrm>
            <a:off x="3635896" y="908720"/>
            <a:ext cx="2569759" cy="181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sus_N53S\Desktop\фото през\DSC_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2839199" cy="188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sus_N53S\Desktop\фото през\DSC_0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80928"/>
            <a:ext cx="2805211" cy="1865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Asus_N53S\Desktop\фото през\DSC_05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836712"/>
            <a:ext cx="2627783" cy="1747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Asus_N53S\Desktop\фото през\20210603_103932.jpg"/>
          <p:cNvPicPr>
            <a:picLocks noChangeAspect="1" noChangeArrowheads="1"/>
          </p:cNvPicPr>
          <p:nvPr/>
        </p:nvPicPr>
        <p:blipFill>
          <a:blip r:embed="rId8" cstate="print"/>
          <a:srcRect l="8263"/>
          <a:stretch>
            <a:fillRect/>
          </a:stretch>
        </p:blipFill>
        <p:spPr bwMode="auto">
          <a:xfrm>
            <a:off x="6804248" y="4725144"/>
            <a:ext cx="2144635" cy="175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Asus_N53S\Desktop\фото през\20210603_1038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653136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Users\Asus_N53S\Downloads\DSC_263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5013176"/>
            <a:ext cx="2405999" cy="159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C:\Users\Asus_N53S\Downloads\DSC_2582.JPG"/>
          <p:cNvPicPr>
            <a:picLocks noChangeAspect="1" noChangeArrowheads="1"/>
          </p:cNvPicPr>
          <p:nvPr/>
        </p:nvPicPr>
        <p:blipFill>
          <a:blip r:embed="rId11" cstate="print"/>
          <a:srcRect l="6688" t="21575" b="2625"/>
          <a:stretch>
            <a:fillRect/>
          </a:stretch>
        </p:blipFill>
        <p:spPr bwMode="auto">
          <a:xfrm>
            <a:off x="6444208" y="2996952"/>
            <a:ext cx="226642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558608" cy="3600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Группа «Облачко»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sus_N53S\Desktop\фото през\20210602_131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sus_N53S\Desktop\фото през\20210602_131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05273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sus_N53S\Desktop\фото през\20210602_131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69269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sus_N53S\Desktop\фото през\20210602_1315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298834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Asus_N53S\Downloads\IMG-20210602-W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068960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Asus_N53S\Desktop\фото през\20210602_132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3501008"/>
            <a:ext cx="2016224" cy="26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sus_N53S\Desktop\фото през\20210602_1315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4941168"/>
            <a:ext cx="2249827" cy="168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Asus_N53S\Downloads\DSC_264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5157192"/>
            <a:ext cx="2228571" cy="148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для  презент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«Теремок»</a:t>
            </a:r>
            <a:endParaRPr lang="ru-RU" dirty="0"/>
          </a:p>
        </p:txBody>
      </p:sp>
      <p:pic>
        <p:nvPicPr>
          <p:cNvPr id="7170" name="Picture 2" descr="C:\Users\Asus_N53S\Desktop\фото през\DSC_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3312368" cy="220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sus_N53S\Desktop\фото през\DSC_0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68220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Asus_N53S\Desktop\фото през\DSC_0601.JPG"/>
          <p:cNvPicPr>
            <a:picLocks noChangeAspect="1" noChangeArrowheads="1"/>
          </p:cNvPicPr>
          <p:nvPr/>
        </p:nvPicPr>
        <p:blipFill>
          <a:blip r:embed="rId5" cstate="print"/>
          <a:srcRect t="12002" r="22518"/>
          <a:stretch>
            <a:fillRect/>
          </a:stretch>
        </p:blipFill>
        <p:spPr bwMode="auto">
          <a:xfrm>
            <a:off x="5580112" y="3573016"/>
            <a:ext cx="339639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sus_N53S\Desktop\фото през\DSC_0600.JPG"/>
          <p:cNvPicPr>
            <a:picLocks noChangeAspect="1" noChangeArrowheads="1"/>
          </p:cNvPicPr>
          <p:nvPr/>
        </p:nvPicPr>
        <p:blipFill>
          <a:blip r:embed="rId6" cstate="print"/>
          <a:srcRect t="20390"/>
          <a:stretch>
            <a:fillRect/>
          </a:stretch>
        </p:blipFill>
        <p:spPr bwMode="auto">
          <a:xfrm>
            <a:off x="251520" y="3429000"/>
            <a:ext cx="285681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Asus_N53S\Downloads\DSC_25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013176"/>
            <a:ext cx="2297698" cy="152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Asus_N53S\Downloads\DSC_26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869160"/>
            <a:ext cx="2267743" cy="150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Развивающая  предметно-пространственная среда</vt:lpstr>
      <vt:lpstr>Группа «Колобок»</vt:lpstr>
      <vt:lpstr>Группа «Ромашка»</vt:lpstr>
      <vt:lpstr>Группа «Солнышко»</vt:lpstr>
      <vt:lpstr>Группа «Почемучки»</vt:lpstr>
      <vt:lpstr>Группа «Колосок»</vt:lpstr>
      <vt:lpstr>Группа «Семицветик»</vt:lpstr>
      <vt:lpstr>Группа «Облачко»</vt:lpstr>
      <vt:lpstr>Группа «Теремок»</vt:lpstr>
      <vt:lpstr>Группа «Звёздочка»</vt:lpstr>
      <vt:lpstr>Группа «Радуга»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РППС</dc:title>
  <dc:creator>Asus_N53S</dc:creator>
  <cp:lastModifiedBy>Asus_N53S</cp:lastModifiedBy>
  <cp:revision>37</cp:revision>
  <dcterms:created xsi:type="dcterms:W3CDTF">2021-06-03T06:14:49Z</dcterms:created>
  <dcterms:modified xsi:type="dcterms:W3CDTF">2021-06-03T12:20:56Z</dcterms:modified>
</cp:coreProperties>
</file>