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1" r:id="rId3"/>
    <p:sldId id="258" r:id="rId4"/>
    <p:sldId id="262" r:id="rId5"/>
    <p:sldId id="260" r:id="rId6"/>
    <p:sldId id="263" r:id="rId7"/>
    <p:sldId id="259" r:id="rId8"/>
    <p:sldId id="264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588" autoAdjust="0"/>
    <p:restoredTop sz="94662" autoAdjust="0"/>
  </p:normalViewPr>
  <p:slideViewPr>
    <p:cSldViewPr>
      <p:cViewPr varScale="1">
        <p:scale>
          <a:sx n="80" d="100"/>
          <a:sy n="80" d="100"/>
        </p:scale>
        <p:origin x="-840" y="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17.07.2020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17.07.2020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17.07.2020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17.07.2020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s://fs00.infourok.ru/images/doc/249/254019/img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5555841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Cfytr\Desktop\ПДД\hello_html_m20669d3a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528" cy="7128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744200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Cfytr\Desktop\ПДД\7582758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152524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 descr="C:\Users\Cfytr\Desktop\ПДД\img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399884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Cfytr\Desktop\ПДД\01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612817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/>
          </a:bodyPr>
          <a:lstStyle/>
          <a:p>
            <a:r>
              <a:rPr lang="ru-RU" sz="4800" b="1" i="1" dirty="0">
                <a:solidFill>
                  <a:schemeClr val="accent1">
                    <a:lumMod val="50000"/>
                  </a:schemeClr>
                </a:solidFill>
              </a:rPr>
              <a:t>ДЕТЯМ ЗНАТЬ ПОЛОЖЕНО!</a:t>
            </a:r>
          </a:p>
        </p:txBody>
      </p:sp>
      <p:pic>
        <p:nvPicPr>
          <p:cNvPr id="8194" name="Picture 2" descr="C:\Users\Cfytr\Desktop\ПДД\1568374021_mailservice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3607" y="1484784"/>
            <a:ext cx="6624737" cy="5373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279478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Cfytr\Desktop\ПДД\9859627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8067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291365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C:\Users\Cfytr\Desktop\ПДД\s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4102827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4</Words>
  <Application>Microsoft Office PowerPoint</Application>
  <PresentationFormat>Экран (4:3)</PresentationFormat>
  <Paragraphs>1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ДЕТЯМ ЗНАТЬ ПОЛОЖЕНО!</vt:lpstr>
      <vt:lpstr>Слайд 7</vt:lpstr>
      <vt:lpstr>Слайд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 Admin</dc:creator>
  <cp:lastModifiedBy>EXploited</cp:lastModifiedBy>
  <cp:revision>17</cp:revision>
  <dcterms:created xsi:type="dcterms:W3CDTF">2020-02-15T10:52:21Z</dcterms:created>
  <dcterms:modified xsi:type="dcterms:W3CDTF">2020-07-17T06:56:16Z</dcterms:modified>
</cp:coreProperties>
</file>